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383" r:id="rId3"/>
    <p:sldId id="384" r:id="rId4"/>
    <p:sldId id="388" r:id="rId5"/>
    <p:sldId id="390" r:id="rId6"/>
    <p:sldId id="389" r:id="rId7"/>
    <p:sldId id="391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406" r:id="rId20"/>
    <p:sldId id="407" r:id="rId21"/>
    <p:sldId id="385" r:id="rId22"/>
    <p:sldId id="408" r:id="rId23"/>
    <p:sldId id="386" r:id="rId24"/>
    <p:sldId id="393" r:id="rId25"/>
    <p:sldId id="410" r:id="rId26"/>
    <p:sldId id="392" r:id="rId27"/>
    <p:sldId id="394" r:id="rId28"/>
    <p:sldId id="387" r:id="rId29"/>
    <p:sldId id="409" r:id="rId30"/>
    <p:sldId id="413" r:id="rId31"/>
    <p:sldId id="411" r:id="rId32"/>
    <p:sldId id="412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86881" autoAdjust="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80901E-0AE6-48A1-9D76-D24379BE7E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8FBB7E-B327-4283-831B-42826AFC76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8941E-9FE5-443E-B7C4-994957440B4E}" type="datetimeFigureOut">
              <a:rPr lang="de-AT" smtClean="0"/>
              <a:t>21.12.2020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D535D7-C0DC-489D-8A6B-D4C82DDC8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5A9A8-20E4-4DA4-8D57-74076A2ED5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82230-E89D-4369-9FEF-C140218694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1333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B5C80-127B-454A-841E-4A2BAD71C92B}" type="datetimeFigureOut">
              <a:rPr lang="de-DE" smtClean="0"/>
              <a:t>21.12.2020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8A86C-4072-4BFE-93CA-BD9424F3E6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601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15CEA-D3E3-48CA-B487-D7EBF68475F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03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15CEA-D3E3-48CA-B487-D7EBF68475F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8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15CEA-D3E3-48CA-B487-D7EBF68475F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11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15CEA-D3E3-48CA-B487-D7EBF68475F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038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15CEA-D3E3-48CA-B487-D7EBF68475F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65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15CEA-D3E3-48CA-B487-D7EBF68475F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758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15CEA-D3E3-48CA-B487-D7EBF68475F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32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15CEA-D3E3-48CA-B487-D7EBF68475F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867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15CEA-D3E3-48CA-B487-D7EBF68475FE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30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4567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9226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9227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8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54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601200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563149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9739" y="601200"/>
            <a:ext cx="8231464" cy="5563149"/>
          </a:xfrm>
        </p:spPr>
        <p:txBody>
          <a:bodyPr vert="eaVert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hne Titel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561974" y="601199"/>
            <a:ext cx="11102887" cy="56376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46163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hne Titel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703264"/>
            <a:ext cx="5422390" cy="5535612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703264"/>
            <a:ext cx="5422392" cy="5535612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79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20888"/>
            <a:ext cx="11029615" cy="42179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76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400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019300"/>
            <a:ext cx="5422392" cy="421957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90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2019300"/>
            <a:ext cx="5412319" cy="767597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3312823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2019300"/>
            <a:ext cx="5413208" cy="78496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312823"/>
          </a:xfrm>
        </p:spPr>
        <p:txBody>
          <a:bodyPr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04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87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70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5"/>
            <a:ext cx="4909445" cy="976579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601199"/>
            <a:ext cx="11047414" cy="4342275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976579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2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883" y="6440400"/>
            <a:ext cx="9382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900" b="1" smtClean="0">
                <a:solidFill>
                  <a:schemeClr val="accent2"/>
                </a:solidFill>
                <a:effectLst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07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506325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4"/>
            <a:ext cx="11290859" cy="425802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62999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71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12000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015999"/>
            <a:ext cx="11029616" cy="4222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883" y="6440400"/>
            <a:ext cx="9382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e-DE" sz="900" b="1" smtClean="0">
                <a:solidFill>
                  <a:schemeClr val="accent2"/>
                </a:solidFill>
                <a:effectLst/>
              </a:defRPr>
            </a:lvl1pPr>
          </a:lstStyle>
          <a:p>
            <a:endParaRPr lang="de-DE"/>
          </a:p>
        </p:txBody>
      </p:sp>
      <p:grpSp>
        <p:nvGrpSpPr>
          <p:cNvPr id="4" name="Gruppierung 3"/>
          <p:cNvGrpSpPr/>
          <p:nvPr/>
        </p:nvGrpSpPr>
        <p:grpSpPr>
          <a:xfrm>
            <a:off x="446534" y="360000"/>
            <a:ext cx="11298933" cy="98554"/>
            <a:chOff x="446534" y="453643"/>
            <a:chExt cx="11298933" cy="98554"/>
          </a:xfrm>
        </p:grpSpPr>
        <p:sp>
          <p:nvSpPr>
            <p:cNvPr id="9" name="Rectangle 8"/>
            <p:cNvSpPr/>
            <p:nvPr/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2FD811AC-BACE-4CFF-AE1E-94C858955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b="24072"/>
          <a:stretch/>
        </p:blipFill>
        <p:spPr>
          <a:xfrm>
            <a:off x="9893807" y="6281822"/>
            <a:ext cx="2141912" cy="52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0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1179802-1D56-4A0A-B66E-D7F1EBFA1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" b="19384"/>
          <a:stretch/>
        </p:blipFill>
        <p:spPr>
          <a:xfrm>
            <a:off x="581192" y="2020888"/>
            <a:ext cx="11029615" cy="421798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b">
            <a:normAutofit/>
          </a:bodyPr>
          <a:lstStyle/>
          <a:p>
            <a:r>
              <a:rPr lang="de-DE" dirty="0"/>
              <a:t>EVO-tech Webinar 15.12.20</a:t>
            </a:r>
          </a:p>
        </p:txBody>
      </p:sp>
    </p:spTree>
    <p:extLst>
      <p:ext uri="{BB962C8B-B14F-4D97-AF65-F5344CB8AC3E}">
        <p14:creationId xmlns:p14="http://schemas.microsoft.com/office/powerpoint/2010/main" val="784561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F6A80-240B-4B4D-ABE8-02AAF332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Inliner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9605A5-F444-433C-B513-500A0C474B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PTFE Schlauch</a:t>
            </a:r>
          </a:p>
          <a:p>
            <a:r>
              <a:rPr lang="de-DE" dirty="0"/>
              <a:t>Verschleißteil, wird unabhängig von der Heat-Break getauscht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FC2DB01-A69B-430B-B40A-9E06ADC30E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t="16981" r="36976" b="20643"/>
          <a:stretch/>
        </p:blipFill>
        <p:spPr>
          <a:xfrm>
            <a:off x="6557818" y="2217546"/>
            <a:ext cx="3990109" cy="3823082"/>
          </a:xfrm>
        </p:spPr>
      </p:pic>
    </p:spTree>
    <p:extLst>
      <p:ext uri="{BB962C8B-B14F-4D97-AF65-F5344CB8AC3E}">
        <p14:creationId xmlns:p14="http://schemas.microsoft.com/office/powerpoint/2010/main" val="1908761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F7FAA-FF9F-41FE-8292-734B6CA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Inliner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0D7A86-5DDF-45BB-BB03-1211D61A05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Nicht knicken!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584B46E-6E7C-47F2-BA17-C8AEE48FFC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2" b="26042"/>
          <a:stretch/>
        </p:blipFill>
        <p:spPr>
          <a:xfrm>
            <a:off x="7712770" y="3020291"/>
            <a:ext cx="2373510" cy="2119720"/>
          </a:xfrm>
        </p:spPr>
      </p:pic>
    </p:spTree>
    <p:extLst>
      <p:ext uri="{BB962C8B-B14F-4D97-AF65-F5344CB8AC3E}">
        <p14:creationId xmlns:p14="http://schemas.microsoft.com/office/powerpoint/2010/main" val="44893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08CAC-722F-4848-9F99-58B67F754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Düsenspitze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5CFCB4B-ED85-4723-9BB6-40A353816E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5" t="19241" r="36781" b="48105"/>
          <a:stretch/>
        </p:blipFill>
        <p:spPr>
          <a:xfrm>
            <a:off x="6927970" y="3990109"/>
            <a:ext cx="3657601" cy="1859253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077E549-830E-4971-8BB5-CA42EF472B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28904" r="26333" b="32848"/>
          <a:stretch/>
        </p:blipFill>
        <p:spPr>
          <a:xfrm>
            <a:off x="6927970" y="2241400"/>
            <a:ext cx="3657601" cy="1748709"/>
          </a:xfrm>
          <a:prstGeom prst="rect">
            <a:avLst/>
          </a:prstGeom>
        </p:spPr>
      </p:pic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1BA2325C-F4B2-4F76-9E23-8DC0112D7E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2912" y="2208187"/>
            <a:ext cx="5422390" cy="4219575"/>
          </a:xfrm>
        </p:spPr>
        <p:txBody>
          <a:bodyPr/>
          <a:lstStyle/>
          <a:p>
            <a:r>
              <a:rPr lang="de-DE" dirty="0"/>
              <a:t>Erhältlich in Messing und Edelstahl</a:t>
            </a:r>
          </a:p>
          <a:p>
            <a:endParaRPr lang="de-DE" dirty="0"/>
          </a:p>
          <a:p>
            <a:r>
              <a:rPr lang="de-DE" dirty="0"/>
              <a:t>Ringe geben den Durchmesser an</a:t>
            </a:r>
          </a:p>
          <a:p>
            <a:pPr lvl="1"/>
            <a:r>
              <a:rPr lang="de-DE" dirty="0"/>
              <a:t>Kein Ring		0,3mm</a:t>
            </a:r>
          </a:p>
          <a:p>
            <a:pPr lvl="1"/>
            <a:r>
              <a:rPr lang="de-DE" dirty="0"/>
              <a:t>1 Ring			0,4mm</a:t>
            </a:r>
          </a:p>
          <a:p>
            <a:pPr lvl="1"/>
            <a:r>
              <a:rPr lang="de-DE" dirty="0"/>
              <a:t>2 Ringe			0,5mm</a:t>
            </a:r>
          </a:p>
          <a:p>
            <a:pPr lvl="1"/>
            <a:r>
              <a:rPr lang="de-DE" dirty="0"/>
              <a:t>3 Ringe			0,6mm</a:t>
            </a:r>
          </a:p>
          <a:p>
            <a:pPr lvl="1"/>
            <a:r>
              <a:rPr lang="de-DE" dirty="0"/>
              <a:t>4 Ringe			0,7mm</a:t>
            </a:r>
          </a:p>
        </p:txBody>
      </p:sp>
    </p:spTree>
    <p:extLst>
      <p:ext uri="{BB962C8B-B14F-4D97-AF65-F5344CB8AC3E}">
        <p14:creationId xmlns:p14="http://schemas.microsoft.com/office/powerpoint/2010/main" val="80390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9FB94-866A-47E4-A928-2723221A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Heat Break eingebaut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0A98164-7453-4D3F-A92B-0A2084A9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2019300"/>
            <a:ext cx="5412319" cy="767597"/>
          </a:xfrm>
        </p:spPr>
        <p:txBody>
          <a:bodyPr/>
          <a:lstStyle/>
          <a:p>
            <a:r>
              <a:rPr lang="en-US" dirty="0"/>
              <a:t>EL-102 V2 </a:t>
            </a:r>
            <a:r>
              <a:rPr lang="en-US" dirty="0" err="1"/>
              <a:t>Düsenkopf</a:t>
            </a:r>
            <a:r>
              <a:rPr lang="en-US" dirty="0"/>
              <a:t>	</a:t>
            </a:r>
          </a:p>
        </p:txBody>
      </p:sp>
      <p:pic>
        <p:nvPicPr>
          <p:cNvPr id="6" name="Inhaltsplatzhalter 5" descr="Ein Bild, das Projektor enthält.&#10;&#10;Automatisch generierte Beschreibung">
            <a:extLst>
              <a:ext uri="{FF2B5EF4-FFF2-40B4-BE49-F238E27FC236}">
                <a16:creationId xmlns:a16="http://schemas.microsoft.com/office/drawing/2014/main" id="{0C3B4CFB-D891-4E71-93E5-3E863A897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" b="2"/>
          <a:stretch/>
        </p:blipFill>
        <p:spPr>
          <a:xfrm>
            <a:off x="581194" y="2926052"/>
            <a:ext cx="5393100" cy="3312823"/>
          </a:xfrm>
          <a:noFill/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EDDA366-C905-4D99-9413-3AB331A8B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601" y="2019300"/>
            <a:ext cx="5413208" cy="784965"/>
          </a:xfrm>
        </p:spPr>
        <p:txBody>
          <a:bodyPr/>
          <a:lstStyle/>
          <a:p>
            <a:r>
              <a:rPr lang="en-US" dirty="0"/>
              <a:t>EL-102 </a:t>
            </a:r>
            <a:r>
              <a:rPr lang="en-US" dirty="0" err="1"/>
              <a:t>Düsenkopf</a:t>
            </a:r>
            <a:endParaRPr lang="en-US" dirty="0"/>
          </a:p>
        </p:txBody>
      </p:sp>
      <p:pic>
        <p:nvPicPr>
          <p:cNvPr id="10" name="Inhaltsplatzhalter 9" descr="Ein Bild, das Wand, drinnen, Kamera, Projektor enthält.&#10;&#10;Automatisch generierte Beschreibung">
            <a:extLst>
              <a:ext uri="{FF2B5EF4-FFF2-40B4-BE49-F238E27FC236}">
                <a16:creationId xmlns:a16="http://schemas.microsoft.com/office/drawing/2014/main" id="{2ECB35A3-DDBD-4335-AEEA-D61AD299FD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8" r="2" b="2"/>
          <a:stretch/>
        </p:blipFill>
        <p:spPr>
          <a:xfrm>
            <a:off x="6217709" y="2926052"/>
            <a:ext cx="5393100" cy="3312823"/>
          </a:xfrm>
          <a:noFill/>
        </p:spPr>
      </p:pic>
    </p:spTree>
    <p:extLst>
      <p:ext uri="{BB962C8B-B14F-4D97-AF65-F5344CB8AC3E}">
        <p14:creationId xmlns:p14="http://schemas.microsoft.com/office/powerpoint/2010/main" val="3145575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D23EA-4EF5-46E7-AA93-7B569B4A6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Umrüsten auf das neue System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CFB8A2-DE72-4379-8B6F-6BA3BCCFD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/>
          <a:lstStyle/>
          <a:p>
            <a:r>
              <a:rPr lang="en-US" dirty="0"/>
              <a:t>Neue </a:t>
            </a:r>
            <a:r>
              <a:rPr lang="en-US" dirty="0" err="1"/>
              <a:t>Klemmplättchen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Starterpacket</a:t>
            </a:r>
            <a:endParaRPr lang="en-US" dirty="0"/>
          </a:p>
        </p:txBody>
      </p:sp>
      <p:pic>
        <p:nvPicPr>
          <p:cNvPr id="10" name="Inhaltsplatzhalter 9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893EEA76-613B-4452-BA77-60F1D5171D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r="19832" b="2"/>
          <a:stretch/>
        </p:blipFill>
        <p:spPr>
          <a:xfrm>
            <a:off x="6188417" y="2019300"/>
            <a:ext cx="5422392" cy="4219575"/>
          </a:xfrm>
          <a:noFill/>
        </p:spPr>
      </p:pic>
    </p:spTree>
    <p:extLst>
      <p:ext uri="{BB962C8B-B14F-4D97-AF65-F5344CB8AC3E}">
        <p14:creationId xmlns:p14="http://schemas.microsoft.com/office/powerpoint/2010/main" val="426405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DFEFA009-CAD2-4E82-BBFE-D0FBBCFD1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Umbau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2CD8222-2B99-4F83-89B7-C707B7BCE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Schrauben lösen	</a:t>
            </a:r>
          </a:p>
        </p:txBody>
      </p:sp>
      <p:pic>
        <p:nvPicPr>
          <p:cNvPr id="8" name="Inhaltsplatzhalter 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C493BD5E-C299-4F3F-97D8-D7397B633A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8" b="27730"/>
          <a:stretch/>
        </p:blipFill>
        <p:spPr>
          <a:xfrm>
            <a:off x="1404007" y="3240958"/>
            <a:ext cx="3158757" cy="3318009"/>
          </a:xfr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9ED540A-D4A6-439E-A03A-3747001A9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Altes Klemmplättchen entfernen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784C26E-ADA6-44CA-BBC9-F4B88E4FF9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4"/>
          <a:stretch/>
        </p:blipFill>
        <p:spPr>
          <a:xfrm rot="16200000">
            <a:off x="7378121" y="3224822"/>
            <a:ext cx="3313115" cy="3033414"/>
          </a:xfr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334E0F7-381A-493F-A42E-F24D96D412C6}"/>
              </a:ext>
            </a:extLst>
          </p:cNvPr>
          <p:cNvSpPr/>
          <p:nvPr/>
        </p:nvSpPr>
        <p:spPr>
          <a:xfrm>
            <a:off x="2447636" y="5301673"/>
            <a:ext cx="591128" cy="434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978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ECC2A-6338-4F5C-B54B-ED51E203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Umbau	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B56B33-92BA-4B6C-A7FA-22EC67F58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Düse entfernen</a:t>
            </a:r>
          </a:p>
        </p:txBody>
      </p:sp>
      <p:pic>
        <p:nvPicPr>
          <p:cNvPr id="8" name="Inhaltsplatzhalter 7" descr="Ein Bild, das Wand, Kamera enthält.&#10;&#10;Automatisch generierte Beschreibung">
            <a:extLst>
              <a:ext uri="{FF2B5EF4-FFF2-40B4-BE49-F238E27FC236}">
                <a16:creationId xmlns:a16="http://schemas.microsoft.com/office/drawing/2014/main" id="{9732AA5C-5F9E-4018-8F31-6451A5645B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1025" y="3065611"/>
            <a:ext cx="5392738" cy="3033415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7ACB92-7154-441A-B059-B62DE7402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Heat-Break und Klemmplättchen einbauen</a:t>
            </a:r>
          </a:p>
        </p:txBody>
      </p:sp>
      <p:pic>
        <p:nvPicPr>
          <p:cNvPr id="10" name="Inhaltsplatzhalter 9" descr="Ein Bild, das Wand, Projektor enthält.&#10;&#10;Automatisch generierte Beschreibung">
            <a:extLst>
              <a:ext uri="{FF2B5EF4-FFF2-40B4-BE49-F238E27FC236}">
                <a16:creationId xmlns:a16="http://schemas.microsoft.com/office/drawing/2014/main" id="{94E895EA-0877-4465-954B-B7C87107AC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3065612"/>
            <a:ext cx="5392737" cy="3033414"/>
          </a:xfrm>
        </p:spPr>
      </p:pic>
    </p:spTree>
    <p:extLst>
      <p:ext uri="{BB962C8B-B14F-4D97-AF65-F5344CB8AC3E}">
        <p14:creationId xmlns:p14="http://schemas.microsoft.com/office/powerpoint/2010/main" val="362594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6831A0-C496-4A25-A33D-08B6EB31B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Aufbau innen</a:t>
            </a:r>
          </a:p>
        </p:txBody>
      </p:sp>
      <p:pic>
        <p:nvPicPr>
          <p:cNvPr id="8" name="Inhaltsplatzhalter 7" descr="Ein Bild, das Wand, drinnen, Kamera, Projektor enthält.&#10;&#10;Automatisch generierte Beschreibung">
            <a:extLst>
              <a:ext uri="{FF2B5EF4-FFF2-40B4-BE49-F238E27FC236}">
                <a16:creationId xmlns:a16="http://schemas.microsoft.com/office/drawing/2014/main" id="{2BAD48CF-E7F7-4FD0-88DD-E3B061F3D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603897"/>
            <a:ext cx="5422900" cy="3050381"/>
          </a:xfr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35A7B9-F7C4-4CBC-AFB4-FFAD3DD55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019300"/>
            <a:ext cx="5422392" cy="4219575"/>
          </a:xfrm>
        </p:spPr>
        <p:txBody>
          <a:bodyPr/>
          <a:lstStyle/>
          <a:p>
            <a:r>
              <a:rPr lang="en-US" dirty="0" err="1"/>
              <a:t>Inliner</a:t>
            </a:r>
            <a:r>
              <a:rPr lang="en-US" dirty="0"/>
              <a:t> </a:t>
            </a:r>
            <a:r>
              <a:rPr lang="en-US" dirty="0" err="1"/>
              <a:t>soll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hervorstehen</a:t>
            </a:r>
            <a:endParaRPr lang="en-US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D23D1F6-2B0F-4A97-9C48-939086613B31}"/>
              </a:ext>
            </a:extLst>
          </p:cNvPr>
          <p:cNvCxnSpPr/>
          <p:nvPr/>
        </p:nvCxnSpPr>
        <p:spPr>
          <a:xfrm>
            <a:off x="1801091" y="3429000"/>
            <a:ext cx="655782" cy="736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796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0B82B-58A0-4DBD-87EB-4B8AF2D1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Umbau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1030D2-2C3D-4FC4-BFBE-981BD2B11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536" y="2019299"/>
            <a:ext cx="5422390" cy="4219575"/>
          </a:xfrm>
        </p:spPr>
        <p:txBody>
          <a:bodyPr/>
          <a:lstStyle/>
          <a:p>
            <a:r>
              <a:rPr lang="de-DE" dirty="0"/>
              <a:t>Die Position des Sensors am Kopf muss angepasst werden</a:t>
            </a:r>
          </a:p>
          <a:p>
            <a:r>
              <a:rPr lang="de-DE" dirty="0"/>
              <a:t>Wenn die Düse knapp über dem Druckbett steht muss der Sensor 2mm vom Druckbett entfernt sein</a:t>
            </a:r>
          </a:p>
          <a:p>
            <a:r>
              <a:rPr lang="de-DE" dirty="0"/>
              <a:t>Beobachten Sie während der ersten Messung den Drucker und betätigen Sie den Not-Aus im Falle einer Kollision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64A10AB-42EA-48D3-BDF3-EC66D861C2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5" y="2603897"/>
            <a:ext cx="5422900" cy="3050381"/>
          </a:xfr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DF406B4-5C38-49E6-B373-A10FBFB3F1D4}"/>
              </a:ext>
            </a:extLst>
          </p:cNvPr>
          <p:cNvCxnSpPr/>
          <p:nvPr/>
        </p:nvCxnSpPr>
        <p:spPr>
          <a:xfrm>
            <a:off x="9587345" y="4350327"/>
            <a:ext cx="0" cy="16625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988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47749-CEEC-4A1E-876E-A94A9E403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Starterpaket</a:t>
            </a:r>
          </a:p>
        </p:txBody>
      </p:sp>
      <p:pic>
        <p:nvPicPr>
          <p:cNvPr id="6" name="Inhaltsplatzhalter 5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0AB590A6-23A0-48C8-AC36-0565667CBD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5" y="2603897"/>
            <a:ext cx="5422900" cy="3050381"/>
          </a:xfr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AC0FCE38-CF88-4FDC-A772-DC33D3288E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10 </a:t>
            </a:r>
            <a:r>
              <a:rPr lang="de-DE" dirty="0" err="1"/>
              <a:t>Stk</a:t>
            </a:r>
            <a:r>
              <a:rPr lang="de-DE" dirty="0"/>
              <a:t>. Inliner</a:t>
            </a:r>
          </a:p>
          <a:p>
            <a:r>
              <a:rPr lang="de-DE" dirty="0"/>
              <a:t> 2 </a:t>
            </a:r>
            <a:r>
              <a:rPr lang="de-DE" dirty="0" err="1"/>
              <a:t>Stk</a:t>
            </a:r>
            <a:r>
              <a:rPr lang="de-DE" dirty="0"/>
              <a:t>. </a:t>
            </a:r>
            <a:r>
              <a:rPr lang="de-DE" dirty="0" err="1"/>
              <a:t>heat</a:t>
            </a:r>
            <a:r>
              <a:rPr lang="de-DE" dirty="0"/>
              <a:t>-break</a:t>
            </a:r>
          </a:p>
          <a:p>
            <a:r>
              <a:rPr lang="de-DE" dirty="0"/>
              <a:t> 2 </a:t>
            </a:r>
            <a:r>
              <a:rPr lang="de-DE" dirty="0" err="1"/>
              <a:t>Stk</a:t>
            </a:r>
            <a:r>
              <a:rPr lang="de-DE" dirty="0"/>
              <a:t>. Spannblatt V1/V1.5 </a:t>
            </a:r>
          </a:p>
          <a:p>
            <a:r>
              <a:rPr lang="de-DE" dirty="0"/>
              <a:t>2 </a:t>
            </a:r>
            <a:r>
              <a:rPr lang="de-DE" dirty="0" err="1"/>
              <a:t>Stk</a:t>
            </a:r>
            <a:r>
              <a:rPr lang="de-DE" dirty="0"/>
              <a:t>. 0,4mm Düse Messing </a:t>
            </a:r>
          </a:p>
          <a:p>
            <a:r>
              <a:rPr lang="de-DE" dirty="0"/>
              <a:t>1 </a:t>
            </a:r>
            <a:r>
              <a:rPr lang="de-DE" dirty="0" err="1"/>
              <a:t>Stk</a:t>
            </a:r>
            <a:r>
              <a:rPr lang="de-DE" dirty="0"/>
              <a:t>. 0,4mm Düse Edelstahl (Carbondruck)</a:t>
            </a:r>
          </a:p>
          <a:p>
            <a:r>
              <a:rPr lang="de-DE" dirty="0"/>
              <a:t> 1 </a:t>
            </a:r>
            <a:r>
              <a:rPr lang="de-DE" dirty="0" err="1"/>
              <a:t>Stk</a:t>
            </a:r>
            <a:r>
              <a:rPr lang="de-DE" dirty="0"/>
              <a:t>. 0,5mm Düse Messing </a:t>
            </a:r>
          </a:p>
          <a:p>
            <a:r>
              <a:rPr lang="de-DE" dirty="0"/>
              <a:t>1 </a:t>
            </a:r>
            <a:r>
              <a:rPr lang="de-DE" dirty="0" err="1"/>
              <a:t>Stk</a:t>
            </a:r>
            <a:r>
              <a:rPr lang="de-DE" dirty="0"/>
              <a:t>. 0,6mm Düse Edelstahl (Carbondruck) </a:t>
            </a:r>
          </a:p>
          <a:p>
            <a:r>
              <a:rPr lang="de-DE" dirty="0"/>
              <a:t>1 </a:t>
            </a:r>
            <a:r>
              <a:rPr lang="de-DE" dirty="0" err="1"/>
              <a:t>Stk</a:t>
            </a:r>
            <a:r>
              <a:rPr lang="de-DE" dirty="0"/>
              <a:t>. 0,6mm Düse Messing </a:t>
            </a:r>
          </a:p>
          <a:p>
            <a:r>
              <a:rPr lang="de-DE" dirty="0"/>
              <a:t>1 </a:t>
            </a:r>
            <a:r>
              <a:rPr lang="de-DE" dirty="0" err="1"/>
              <a:t>Stk</a:t>
            </a:r>
            <a:r>
              <a:rPr lang="de-DE" dirty="0"/>
              <a:t>. 0,7mm Düse Messing</a:t>
            </a:r>
          </a:p>
          <a:p>
            <a:endParaRPr lang="de-DE" dirty="0"/>
          </a:p>
          <a:p>
            <a:r>
              <a:rPr lang="de-DE" dirty="0"/>
              <a:t>Preis: 315€</a:t>
            </a:r>
          </a:p>
        </p:txBody>
      </p:sp>
    </p:spTree>
    <p:extLst>
      <p:ext uri="{BB962C8B-B14F-4D97-AF65-F5344CB8AC3E}">
        <p14:creationId xmlns:p14="http://schemas.microsoft.com/office/powerpoint/2010/main" val="2900586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 anchor="ctr">
            <a:normAutofit/>
          </a:bodyPr>
          <a:lstStyle/>
          <a:p>
            <a:r>
              <a:rPr lang="de-DE" dirty="0"/>
              <a:t>Vorstellung neue Produkte</a:t>
            </a:r>
          </a:p>
          <a:p>
            <a:r>
              <a:rPr lang="de-DE" dirty="0"/>
              <a:t>Neue FFF Profile</a:t>
            </a:r>
          </a:p>
          <a:p>
            <a:r>
              <a:rPr lang="de-DE" dirty="0"/>
              <a:t>Neue Firmware</a:t>
            </a:r>
          </a:p>
          <a:p>
            <a:r>
              <a:rPr lang="de-DE" dirty="0"/>
              <a:t>Neue Displaysoftware</a:t>
            </a:r>
          </a:p>
        </p:txBody>
      </p:sp>
      <p:pic>
        <p:nvPicPr>
          <p:cNvPr id="5" name="Grafik 4" descr="Ein Bild, das Text, Haushaltsgerät, Parkplatz, Küchengerät enthält.&#10;&#10;Automatisch generierte Beschreibung">
            <a:extLst>
              <a:ext uri="{FF2B5EF4-FFF2-40B4-BE49-F238E27FC236}">
                <a16:creationId xmlns:a16="http://schemas.microsoft.com/office/drawing/2014/main" id="{4D81E49B-9F54-4BB3-A422-495397034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38" y="2019300"/>
            <a:ext cx="2985349" cy="421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983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389DE-9037-4267-BDAA-51F64476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Düsenpaket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80005E-5877-42CE-892E-0EC2AD49F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6 </a:t>
            </a:r>
            <a:r>
              <a:rPr lang="de-DE" dirty="0" err="1"/>
              <a:t>Stk</a:t>
            </a:r>
            <a:r>
              <a:rPr lang="de-DE" dirty="0"/>
              <a:t>. von einheitlich 0,3 mm bis 0,7 mm</a:t>
            </a:r>
          </a:p>
          <a:p>
            <a:endParaRPr lang="de-DE" dirty="0"/>
          </a:p>
          <a:p>
            <a:r>
              <a:rPr lang="de-DE" dirty="0"/>
              <a:t>Preis 105€</a:t>
            </a:r>
          </a:p>
        </p:txBody>
      </p:sp>
      <p:pic>
        <p:nvPicPr>
          <p:cNvPr id="6" name="Inhaltsplatzhalter 5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0160D807-F148-4F7C-903D-A16E3FE18D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5" y="2603897"/>
            <a:ext cx="5422900" cy="3050381"/>
          </a:xfrm>
        </p:spPr>
      </p:pic>
    </p:spTree>
    <p:extLst>
      <p:ext uri="{BB962C8B-B14F-4D97-AF65-F5344CB8AC3E}">
        <p14:creationId xmlns:p14="http://schemas.microsoft.com/office/powerpoint/2010/main" val="4188228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FFF Profile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 anchor="ctr">
            <a:normAutofit/>
          </a:bodyPr>
          <a:lstStyle/>
          <a:p>
            <a:r>
              <a:rPr lang="de-DE" dirty="0"/>
              <a:t>Automatische Vermessung integriert</a:t>
            </a:r>
          </a:p>
          <a:p>
            <a:r>
              <a:rPr lang="de-DE" dirty="0"/>
              <a:t>Vorheizen</a:t>
            </a:r>
          </a:p>
          <a:p>
            <a:r>
              <a:rPr lang="de-DE" dirty="0"/>
              <a:t>Präziseres Düsenhöhenvermessen</a:t>
            </a:r>
          </a:p>
          <a:p>
            <a:r>
              <a:rPr lang="de-DE" dirty="0"/>
              <a:t>Justiere Z +/- entfernen</a:t>
            </a:r>
          </a:p>
          <a:p>
            <a:r>
              <a:rPr lang="de-DE" dirty="0"/>
              <a:t>Reinigungszyklen optimiert</a:t>
            </a:r>
          </a:p>
        </p:txBody>
      </p:sp>
      <p:pic>
        <p:nvPicPr>
          <p:cNvPr id="5" name="Grafik 4" descr="Ein Bild, das Text, Haushaltsgerät, Parkplatz, Küchengerät enthält.&#10;&#10;Automatisch generierte Beschreibung">
            <a:extLst>
              <a:ext uri="{FF2B5EF4-FFF2-40B4-BE49-F238E27FC236}">
                <a16:creationId xmlns:a16="http://schemas.microsoft.com/office/drawing/2014/main" id="{DF47B134-918B-4C83-881C-73A3A6849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38" y="2019300"/>
            <a:ext cx="2985349" cy="421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881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C812C-33DD-4004-BC95-5DB83A88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FFF Profile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3C01B4-7988-451C-8F17-056148A4DC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Download unter evo-tech.eu/kunden-area</a:t>
            </a:r>
          </a:p>
          <a:p>
            <a:endParaRPr lang="de-DE" dirty="0"/>
          </a:p>
          <a:p>
            <a:r>
              <a:rPr lang="de-DE" dirty="0"/>
              <a:t>2.1 RC und 1.5 RC demnächst erhältlich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A81DBA6-583C-4276-8BC0-57E72D0E5D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13700" y="2500312"/>
            <a:ext cx="1771650" cy="3257550"/>
          </a:xfrm>
        </p:spPr>
      </p:pic>
    </p:spTree>
    <p:extLst>
      <p:ext uri="{BB962C8B-B14F-4D97-AF65-F5344CB8AC3E}">
        <p14:creationId xmlns:p14="http://schemas.microsoft.com/office/powerpoint/2010/main" val="4129980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Firmware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 anchor="ctr">
            <a:normAutofit/>
          </a:bodyPr>
          <a:lstStyle/>
          <a:p>
            <a:r>
              <a:rPr lang="de-DE" dirty="0"/>
              <a:t>Präzisere Bettvermessung</a:t>
            </a:r>
          </a:p>
          <a:p>
            <a:r>
              <a:rPr lang="de-DE" dirty="0"/>
              <a:t>Bug Fixes</a:t>
            </a:r>
          </a:p>
        </p:txBody>
      </p:sp>
      <p:pic>
        <p:nvPicPr>
          <p:cNvPr id="5" name="Grafik 4" descr="Ein Bild, das Text, Haushaltsgerät, Parkplatz, Küchengerät enthält.&#10;&#10;Automatisch generierte Beschreibung">
            <a:extLst>
              <a:ext uri="{FF2B5EF4-FFF2-40B4-BE49-F238E27FC236}">
                <a16:creationId xmlns:a16="http://schemas.microsoft.com/office/drawing/2014/main" id="{C9AF3E09-82EA-45F8-8A77-790FB61CD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38" y="2019300"/>
            <a:ext cx="2985349" cy="421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3727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Firmware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 anchor="ctr">
            <a:normAutofit/>
          </a:bodyPr>
          <a:lstStyle/>
          <a:p>
            <a:r>
              <a:rPr lang="de-DE" dirty="0"/>
              <a:t>Auswahl der Firmware</a:t>
            </a:r>
          </a:p>
          <a:p>
            <a:pPr lvl="1"/>
            <a:r>
              <a:rPr lang="de-DE" dirty="0"/>
              <a:t>Anfrage an support@evo-tech.eu senden</a:t>
            </a:r>
          </a:p>
          <a:p>
            <a:pPr lvl="1"/>
            <a:r>
              <a:rPr lang="de-DE" dirty="0"/>
              <a:t>Foto des X-Treibers anhängen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0F9C7A-84BB-4FD3-871A-3ECD1322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798" y="1435966"/>
            <a:ext cx="2700322" cy="480290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CF66516-5DF8-4DC9-805C-C8C16FF239FD}"/>
              </a:ext>
            </a:extLst>
          </p:cNvPr>
          <p:cNvSpPr/>
          <p:nvPr/>
        </p:nvSpPr>
        <p:spPr>
          <a:xfrm>
            <a:off x="8488218" y="2835479"/>
            <a:ext cx="806784" cy="1686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9780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BB1A2-B83B-4833-9ADE-ECA12166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EEPROM Einstellungen sichern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680572-DF69-4016-9786-E5E6FF61FE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Sichern Sie die Einstellungen des Druckers vor dem Update</a:t>
            </a:r>
          </a:p>
          <a:p>
            <a:r>
              <a:rPr lang="de-DE" dirty="0"/>
              <a:t>Geben Sie dazu den Befehl M503 in die Konsole ein</a:t>
            </a:r>
          </a:p>
          <a:p>
            <a:r>
              <a:rPr lang="de-DE" dirty="0"/>
              <a:t>Kopieren Sie die Antwort der Maschine und sichern Sie diese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F84A1F3-4736-49BE-A32E-3C820FD227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890652"/>
            <a:ext cx="5422900" cy="2476871"/>
          </a:xfrm>
        </p:spPr>
      </p:pic>
    </p:spTree>
    <p:extLst>
      <p:ext uri="{BB962C8B-B14F-4D97-AF65-F5344CB8AC3E}">
        <p14:creationId xmlns:p14="http://schemas.microsoft.com/office/powerpoint/2010/main" val="1192862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Firmware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 anchor="ctr">
            <a:normAutofit/>
          </a:bodyPr>
          <a:lstStyle/>
          <a:p>
            <a:r>
              <a:rPr lang="de-DE" dirty="0"/>
              <a:t>Upload über Webzugriff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1C4C24-88C3-4F84-9EA1-613B3B6AE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5" b="1997"/>
          <a:stretch/>
        </p:blipFill>
        <p:spPr>
          <a:xfrm>
            <a:off x="7753787" y="2166937"/>
            <a:ext cx="2230722" cy="3845936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20AF5E4-05E4-46E8-8B6C-ED66946F6E5D}"/>
              </a:ext>
            </a:extLst>
          </p:cNvPr>
          <p:cNvCxnSpPr>
            <a:cxnSpLocks/>
          </p:cNvCxnSpPr>
          <p:nvPr/>
        </p:nvCxnSpPr>
        <p:spPr>
          <a:xfrm>
            <a:off x="7021500" y="5247356"/>
            <a:ext cx="894063" cy="5346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861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b">
            <a:normAutofit/>
          </a:bodyPr>
          <a:lstStyle/>
          <a:p>
            <a:r>
              <a:rPr lang="de-DE" dirty="0"/>
              <a:t>Firmware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BBBA14C-3299-4679-80B7-6BF5E9B7C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2262" y="2020888"/>
            <a:ext cx="8787474" cy="4217987"/>
          </a:xfrm>
          <a:noFill/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4859E581-AB11-44DB-AA52-73EE059BDCF6}"/>
              </a:ext>
            </a:extLst>
          </p:cNvPr>
          <p:cNvCxnSpPr/>
          <p:nvPr/>
        </p:nvCxnSpPr>
        <p:spPr>
          <a:xfrm flipH="1">
            <a:off x="6881091" y="2392218"/>
            <a:ext cx="886691" cy="2216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B9B88F5-9820-4A91-9144-EBDBB15739BF}"/>
              </a:ext>
            </a:extLst>
          </p:cNvPr>
          <p:cNvCxnSpPr/>
          <p:nvPr/>
        </p:nvCxnSpPr>
        <p:spPr>
          <a:xfrm flipH="1">
            <a:off x="6815377" y="3150519"/>
            <a:ext cx="886691" cy="2216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887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Display Software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 anchor="ctr">
            <a:normAutofit/>
          </a:bodyPr>
          <a:lstStyle/>
          <a:p>
            <a:r>
              <a:rPr lang="de-DE" dirty="0"/>
              <a:t>Befehle Anpassen</a:t>
            </a:r>
          </a:p>
          <a:p>
            <a:r>
              <a:rPr lang="de-DE" dirty="0"/>
              <a:t>XY Wert Düsensensor bestimmen</a:t>
            </a:r>
          </a:p>
          <a:p>
            <a:r>
              <a:rPr lang="de-DE" dirty="0"/>
              <a:t>Automatisches </a:t>
            </a:r>
            <a:r>
              <a:rPr lang="de-DE" dirty="0" err="1"/>
              <a:t>Bettleveling</a:t>
            </a:r>
            <a:r>
              <a:rPr lang="de-DE" dirty="0"/>
              <a:t> einstellen</a:t>
            </a:r>
          </a:p>
        </p:txBody>
      </p:sp>
      <p:pic>
        <p:nvPicPr>
          <p:cNvPr id="5" name="Grafik 4" descr="Ein Bild, das Text, Haushaltsgerät, Parkplatz, Küchengerät enthält.&#10;&#10;Automatisch generierte Beschreibung">
            <a:extLst>
              <a:ext uri="{FF2B5EF4-FFF2-40B4-BE49-F238E27FC236}">
                <a16:creationId xmlns:a16="http://schemas.microsoft.com/office/drawing/2014/main" id="{B20EAAB2-F7A3-46C1-A4E2-8A0AF9AAE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38" y="2019300"/>
            <a:ext cx="2985349" cy="421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049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DEC0B4-5448-435A-BF3B-50D0C002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Display Software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C2C4F8-FAE4-41F9-9F2F-FCF5A0F1E5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Aufgeräumtes Druckerbefehle Menü</a:t>
            </a:r>
          </a:p>
          <a:p>
            <a:endParaRPr lang="de-DE" dirty="0"/>
          </a:p>
          <a:p>
            <a:r>
              <a:rPr lang="de-DE" dirty="0"/>
              <a:t>Der gesamte Kalibrierablauf in einem Befehl</a:t>
            </a:r>
          </a:p>
          <a:p>
            <a:endParaRPr lang="de-DE" dirty="0"/>
          </a:p>
          <a:p>
            <a:r>
              <a:rPr lang="de-DE" dirty="0"/>
              <a:t>Zuverlässigere Ergebnisse durch Messungen bei Betriebstemperatur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636E220-120C-4471-B56D-05B967D1A9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"/>
          <a:stretch/>
        </p:blipFill>
        <p:spPr>
          <a:xfrm>
            <a:off x="6188419" y="2431521"/>
            <a:ext cx="5422556" cy="3395133"/>
          </a:xfrm>
        </p:spPr>
      </p:pic>
    </p:spTree>
    <p:extLst>
      <p:ext uri="{BB962C8B-B14F-4D97-AF65-F5344CB8AC3E}">
        <p14:creationId xmlns:p14="http://schemas.microsoft.com/office/powerpoint/2010/main" val="233307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4B9C0-1E4A-4490-A580-7B559E5B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Produkte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C46EA2-511C-40EE-91A1-84BC2E6145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Druckplatten</a:t>
            </a:r>
          </a:p>
          <a:p>
            <a:r>
              <a:rPr lang="de-DE" dirty="0"/>
              <a:t>Neues Düsensystem</a:t>
            </a:r>
          </a:p>
          <a:p>
            <a:r>
              <a:rPr lang="de-DE" dirty="0"/>
              <a:t>Starterpaket Düsensystem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F81C1F-DAF9-48C5-B037-410F3DB708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 descr="Ein Bild, das Text, Haushaltsgerät, Parkplatz, Küchengerät enthält.&#10;&#10;Automatisch generierte Beschreibung">
            <a:extLst>
              <a:ext uri="{FF2B5EF4-FFF2-40B4-BE49-F238E27FC236}">
                <a16:creationId xmlns:a16="http://schemas.microsoft.com/office/drawing/2014/main" id="{83D39FDA-5BD5-47BD-A810-D0BA0CAF1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38" y="2019300"/>
            <a:ext cx="2985349" cy="421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8489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4DBA2-DFAC-4B1C-8E27-CFF05560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Düsenhöhensensor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1FBFE3EA-4A57-41EE-9D58-A119643E95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Die Position des Sensors ist bei jedem Drucker etwas unterschiedlich</a:t>
            </a:r>
          </a:p>
          <a:p>
            <a:r>
              <a:rPr lang="de-DE" dirty="0"/>
              <a:t>Diese muss vor dem Update ausgelesen und gesichert werden</a:t>
            </a:r>
          </a:p>
          <a:p>
            <a:r>
              <a:rPr lang="de-DE" dirty="0"/>
              <a:t>Sollte die Düse nicht ordentlich treffen kann der Wert angepasst werden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7D3CA303-BD6D-42E9-A97F-15960FD024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604639"/>
            <a:ext cx="5422900" cy="3048897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0695383-6560-496E-A09B-4CCFAD3BE003}"/>
              </a:ext>
            </a:extLst>
          </p:cNvPr>
          <p:cNvCxnSpPr>
            <a:cxnSpLocks/>
          </p:cNvCxnSpPr>
          <p:nvPr/>
        </p:nvCxnSpPr>
        <p:spPr>
          <a:xfrm flipH="1">
            <a:off x="8616334" y="3699757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A54F456A-3860-4F7F-96B2-5DE5C105E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12" t="19045" r="13845" b="12742"/>
          <a:stretch/>
        </p:blipFill>
        <p:spPr>
          <a:xfrm>
            <a:off x="8793019" y="4360987"/>
            <a:ext cx="3112654" cy="1767355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D1B23169-AB52-4253-A0DC-0130077448E4}"/>
              </a:ext>
            </a:extLst>
          </p:cNvPr>
          <p:cNvSpPr/>
          <p:nvPr/>
        </p:nvSpPr>
        <p:spPr>
          <a:xfrm>
            <a:off x="10053783" y="5203271"/>
            <a:ext cx="440846" cy="434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720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54739-A33D-4116-9FEC-85A2FD938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Anpassung der Skripte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7225AB0-6638-4C48-B34C-F25160676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2019300"/>
            <a:ext cx="5412319" cy="767597"/>
          </a:xfrm>
        </p:spPr>
        <p:txBody>
          <a:bodyPr/>
          <a:lstStyle/>
          <a:p>
            <a:r>
              <a:rPr lang="en-US" dirty="0" err="1"/>
              <a:t>Druckereinstellungen</a:t>
            </a:r>
            <a:endParaRPr lang="en-US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0978327-9EB1-4682-8F4C-16C22024EE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7292" t="9772" r="18286" b="49732"/>
          <a:stretch/>
        </p:blipFill>
        <p:spPr>
          <a:xfrm>
            <a:off x="905163" y="3005367"/>
            <a:ext cx="4886036" cy="3233508"/>
          </a:xfr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2BA3398-F1CF-4AFC-B95D-59EEBA3F1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601" y="2019300"/>
            <a:ext cx="5413208" cy="784965"/>
          </a:xfrm>
        </p:spPr>
        <p:txBody>
          <a:bodyPr/>
          <a:lstStyle/>
          <a:p>
            <a:r>
              <a:rPr lang="en-US" dirty="0"/>
              <a:t>G-Codes/</a:t>
            </a:r>
            <a:r>
              <a:rPr lang="en-US" dirty="0" err="1"/>
              <a:t>Schnellbefehle</a:t>
            </a:r>
            <a:endParaRPr lang="en-US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3D1265B4-DB98-45C5-9DF4-16EC42329D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8238" y="3728214"/>
            <a:ext cx="5392737" cy="1708210"/>
          </a:xfr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E3BA531-4122-441B-895B-E47DEE0BBD6A}"/>
              </a:ext>
            </a:extLst>
          </p:cNvPr>
          <p:cNvCxnSpPr>
            <a:cxnSpLocks/>
          </p:cNvCxnSpPr>
          <p:nvPr/>
        </p:nvCxnSpPr>
        <p:spPr>
          <a:xfrm flipH="1">
            <a:off x="5508008" y="4932727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2DA695C-8DF5-451B-951B-12187A9867E5}"/>
              </a:ext>
            </a:extLst>
          </p:cNvPr>
          <p:cNvCxnSpPr>
            <a:cxnSpLocks/>
          </p:cNvCxnSpPr>
          <p:nvPr/>
        </p:nvCxnSpPr>
        <p:spPr>
          <a:xfrm flipH="1">
            <a:off x="10559578" y="4078448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C0E8A74-56D9-447F-A5EA-86A51C7BC146}"/>
              </a:ext>
            </a:extLst>
          </p:cNvPr>
          <p:cNvCxnSpPr>
            <a:cxnSpLocks/>
          </p:cNvCxnSpPr>
          <p:nvPr/>
        </p:nvCxnSpPr>
        <p:spPr>
          <a:xfrm flipH="1">
            <a:off x="7145259" y="4814489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509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1775734-F432-43DF-81E7-1320C271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Sichern Der Position des Düsenhöhensensors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00416E8-B5F2-4F23-B8CC-1567D63E1F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Die Position wird im Skript für die Vermessung der Düsenhöhe angegeben</a:t>
            </a:r>
          </a:p>
          <a:p>
            <a:r>
              <a:rPr lang="de-DE" dirty="0"/>
              <a:t>X und Y Wert notieren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A4A8376D-959B-4B64-9CBC-8A5A0DB858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9687" y="3562350"/>
            <a:ext cx="5019675" cy="1133475"/>
          </a:xfrm>
        </p:spPr>
      </p:pic>
    </p:spTree>
    <p:extLst>
      <p:ext uri="{BB962C8B-B14F-4D97-AF65-F5344CB8AC3E}">
        <p14:creationId xmlns:p14="http://schemas.microsoft.com/office/powerpoint/2010/main" val="4097911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B0B72-E931-4D51-83B8-E2EC38B55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Skripte anpassen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2493BA-9A7E-47DE-8095-7C6A4C561D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Löschen Sie alle Skripte bis auf:</a:t>
            </a:r>
          </a:p>
          <a:p>
            <a:pPr lvl="1"/>
            <a:r>
              <a:rPr lang="de-DE" dirty="0"/>
              <a:t>Gehe zu Z0</a:t>
            </a:r>
          </a:p>
          <a:p>
            <a:pPr lvl="1"/>
            <a:r>
              <a:rPr lang="de-DE" dirty="0"/>
              <a:t>Vakuumpumpe ausschalten</a:t>
            </a:r>
          </a:p>
          <a:p>
            <a:pPr lvl="1"/>
            <a:r>
              <a:rPr lang="de-DE" dirty="0"/>
              <a:t>Vakuumpumpe einschalten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B66E6FB-F7A2-4B5C-8815-FFDE171909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3437934"/>
            <a:ext cx="5422900" cy="1382307"/>
          </a:xfr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76D651D-E9EE-4698-BA81-230CDABEC45A}"/>
              </a:ext>
            </a:extLst>
          </p:cNvPr>
          <p:cNvCxnSpPr>
            <a:cxnSpLocks/>
          </p:cNvCxnSpPr>
          <p:nvPr/>
        </p:nvCxnSpPr>
        <p:spPr>
          <a:xfrm flipH="1">
            <a:off x="11469211" y="3259913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475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267F6-4F56-4E67-86D5-7A0186C7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Skripte hinzufügen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7932B0-6FC5-4FC0-81F6-0F981E8F47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Zwei Befehle hinzufügen</a:t>
            </a:r>
          </a:p>
          <a:p>
            <a:r>
              <a:rPr lang="de-DE" dirty="0"/>
              <a:t>Eine Liste mit den Befehlen wird ausgesendet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88394E0-1925-4B1F-8FCC-43EFCA5C05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1650" y="3086100"/>
            <a:ext cx="4095750" cy="2085975"/>
          </a:xfr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76AD0A1-11C6-40D3-99B8-F272ECB5E938}"/>
              </a:ext>
            </a:extLst>
          </p:cNvPr>
          <p:cNvCxnSpPr>
            <a:cxnSpLocks/>
          </p:cNvCxnSpPr>
          <p:nvPr/>
        </p:nvCxnSpPr>
        <p:spPr>
          <a:xfrm flipH="1">
            <a:off x="8757929" y="4036723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607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F1EFC-2F3F-4E11-86E7-A0D0D63D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Befehle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98080E-DA6C-4ABD-9B2A-FD114D69E7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Automatisches Heizbettvermessen</a:t>
            </a:r>
          </a:p>
          <a:p>
            <a:pPr lvl="1"/>
            <a:r>
              <a:rPr lang="de-DE" dirty="0"/>
              <a:t>Führt alle Kalibrationen aus</a:t>
            </a:r>
          </a:p>
          <a:p>
            <a:pPr lvl="1"/>
            <a:r>
              <a:rPr lang="de-DE" dirty="0"/>
              <a:t>Ersetzt die bisherigen Befehle</a:t>
            </a:r>
          </a:p>
          <a:p>
            <a:endParaRPr lang="de-DE" dirty="0"/>
          </a:p>
          <a:p>
            <a:r>
              <a:rPr lang="de-DE" dirty="0"/>
              <a:t>Fügen Sie an beiden Positionen die X und Y Position des Sensors wieder ein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ECE399-6125-49A0-91C9-41FA1C6EE0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M605 S0</a:t>
            </a:r>
          </a:p>
          <a:p>
            <a:r>
              <a:rPr lang="de-DE" dirty="0"/>
              <a:t>…..</a:t>
            </a:r>
          </a:p>
          <a:p>
            <a:r>
              <a:rPr lang="de-DE" dirty="0"/>
              <a:t>G1 X500</a:t>
            </a:r>
          </a:p>
          <a:p>
            <a:r>
              <a:rPr lang="de-DE" dirty="0"/>
              <a:t>G1 Y101 Z15 F6000   ;Position </a:t>
            </a:r>
            <a:r>
              <a:rPr lang="de-DE" dirty="0" err="1"/>
              <a:t>Hoehensensor</a:t>
            </a:r>
            <a:r>
              <a:rPr lang="de-DE" dirty="0"/>
              <a:t> Y</a:t>
            </a:r>
          </a:p>
          <a:p>
            <a:r>
              <a:rPr lang="de-DE" dirty="0"/>
              <a:t>G1 X512 Z15 F6000   ;Position </a:t>
            </a:r>
            <a:r>
              <a:rPr lang="de-DE" dirty="0" err="1"/>
              <a:t>Hoehensensor</a:t>
            </a:r>
            <a:r>
              <a:rPr lang="de-DE" dirty="0"/>
              <a:t> X</a:t>
            </a:r>
          </a:p>
          <a:p>
            <a:r>
              <a:rPr lang="de-DE" dirty="0"/>
              <a:t>G30</a:t>
            </a:r>
          </a:p>
          <a:p>
            <a:r>
              <a:rPr lang="de-DE" dirty="0"/>
              <a:t>…</a:t>
            </a:r>
          </a:p>
          <a:p>
            <a:r>
              <a:rPr lang="de-DE" dirty="0"/>
              <a:t>G1 X475</a:t>
            </a:r>
          </a:p>
          <a:p>
            <a:r>
              <a:rPr lang="de-DE" dirty="0"/>
              <a:t>G1 Y101   ;Position </a:t>
            </a:r>
            <a:r>
              <a:rPr lang="de-DE" dirty="0" err="1"/>
              <a:t>Hoehensensor</a:t>
            </a:r>
            <a:r>
              <a:rPr lang="de-DE" dirty="0"/>
              <a:t> Y</a:t>
            </a:r>
          </a:p>
          <a:p>
            <a:r>
              <a:rPr lang="de-DE" dirty="0"/>
              <a:t>G1 X512   ;Position </a:t>
            </a:r>
            <a:r>
              <a:rPr lang="de-DE" dirty="0" err="1"/>
              <a:t>Hoehensensor</a:t>
            </a:r>
            <a:r>
              <a:rPr lang="de-DE" dirty="0"/>
              <a:t> x</a:t>
            </a:r>
          </a:p>
          <a:p>
            <a:r>
              <a:rPr lang="de-DE" dirty="0"/>
              <a:t>…</a:t>
            </a:r>
          </a:p>
          <a:p>
            <a:r>
              <a:rPr lang="de-DE" dirty="0"/>
              <a:t>M500</a:t>
            </a:r>
          </a:p>
          <a:p>
            <a:endParaRPr lang="de-DE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5591FC68-8966-4B4F-95B1-D3A95C1E762F}"/>
              </a:ext>
            </a:extLst>
          </p:cNvPr>
          <p:cNvCxnSpPr>
            <a:cxnSpLocks/>
          </p:cNvCxnSpPr>
          <p:nvPr/>
        </p:nvCxnSpPr>
        <p:spPr>
          <a:xfrm flipH="1">
            <a:off x="7416311" y="2768072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5312024E-D901-4DF0-B5FA-69AFA2865D95}"/>
              </a:ext>
            </a:extLst>
          </p:cNvPr>
          <p:cNvCxnSpPr>
            <a:cxnSpLocks/>
          </p:cNvCxnSpPr>
          <p:nvPr/>
        </p:nvCxnSpPr>
        <p:spPr>
          <a:xfrm flipH="1">
            <a:off x="7416310" y="3133085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1DEBE27-0B19-4528-AE42-F85680BEBE33}"/>
              </a:ext>
            </a:extLst>
          </p:cNvPr>
          <p:cNvCxnSpPr>
            <a:cxnSpLocks/>
          </p:cNvCxnSpPr>
          <p:nvPr/>
        </p:nvCxnSpPr>
        <p:spPr>
          <a:xfrm flipH="1">
            <a:off x="7416310" y="4420374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C37C9C1-8156-46E0-897E-7BB1BDD5699A}"/>
              </a:ext>
            </a:extLst>
          </p:cNvPr>
          <p:cNvCxnSpPr>
            <a:cxnSpLocks/>
          </p:cNvCxnSpPr>
          <p:nvPr/>
        </p:nvCxnSpPr>
        <p:spPr>
          <a:xfrm flipH="1">
            <a:off x="7416310" y="4740680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807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98E54-52D6-49A4-89C9-3B991FF6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befehle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8CEAE3-44D0-4C15-ACEA-AB770C239A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/>
              <a:t>simplify_duese_vermessen</a:t>
            </a:r>
            <a:endParaRPr lang="de-DE" dirty="0"/>
          </a:p>
          <a:p>
            <a:pPr lvl="1"/>
            <a:r>
              <a:rPr lang="de-DE" dirty="0"/>
              <a:t>Interner Befehl zur Düsenhöhenmessung am Druckstart</a:t>
            </a:r>
          </a:p>
          <a:p>
            <a:pPr lvl="1"/>
            <a:r>
              <a:rPr lang="de-DE" dirty="0"/>
              <a:t>Der Name muss exakt </a:t>
            </a:r>
            <a:r>
              <a:rPr lang="de-DE" i="1" dirty="0" err="1"/>
              <a:t>simplify_duese_vermessen</a:t>
            </a:r>
            <a:r>
              <a:rPr lang="de-DE" i="1" dirty="0"/>
              <a:t> </a:t>
            </a:r>
            <a:r>
              <a:rPr lang="de-DE" dirty="0"/>
              <a:t>sein. Kopieren Sie diesen am besten aus der Vorlage</a:t>
            </a:r>
          </a:p>
          <a:p>
            <a:pPr lvl="1"/>
            <a:r>
              <a:rPr lang="de-DE" dirty="0"/>
              <a:t>Wird bei neueren Softwareständen am Display ausgeblendet</a:t>
            </a:r>
          </a:p>
          <a:p>
            <a:endParaRPr lang="de-DE" dirty="0"/>
          </a:p>
          <a:p>
            <a:r>
              <a:rPr lang="de-DE" dirty="0"/>
              <a:t>Fügen Sie an beiden Positionen die X und Y Position des Sensors wieder ein</a:t>
            </a:r>
          </a:p>
          <a:p>
            <a:r>
              <a:rPr lang="de-DE" dirty="0"/>
              <a:t>Speichern Sie die Änderungen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04AF80-C254-4151-BD1B-05E4417AEF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G29D</a:t>
            </a:r>
          </a:p>
          <a:p>
            <a:r>
              <a:rPr lang="de-DE" dirty="0"/>
              <a:t>…</a:t>
            </a:r>
          </a:p>
          <a:p>
            <a:r>
              <a:rPr lang="de-DE" dirty="0"/>
              <a:t>G1 X500</a:t>
            </a:r>
          </a:p>
          <a:p>
            <a:r>
              <a:rPr lang="de-DE" dirty="0"/>
              <a:t>G1 Y101 Z15 F6000    ;Position </a:t>
            </a:r>
            <a:r>
              <a:rPr lang="de-DE" dirty="0" err="1"/>
              <a:t>Hoehensensor</a:t>
            </a:r>
            <a:r>
              <a:rPr lang="de-DE" dirty="0"/>
              <a:t> x</a:t>
            </a:r>
          </a:p>
          <a:p>
            <a:r>
              <a:rPr lang="de-DE" dirty="0"/>
              <a:t>G1 X512 Z15 F6000    ;Position </a:t>
            </a:r>
            <a:r>
              <a:rPr lang="de-DE" dirty="0" err="1"/>
              <a:t>HoehensensorY</a:t>
            </a:r>
            <a:endParaRPr lang="de-DE" dirty="0"/>
          </a:p>
          <a:p>
            <a:r>
              <a:rPr lang="de-DE" dirty="0"/>
              <a:t>…</a:t>
            </a:r>
          </a:p>
          <a:p>
            <a:r>
              <a:rPr lang="de-DE" dirty="0"/>
              <a:t>G1 Y101   ;Position </a:t>
            </a:r>
            <a:r>
              <a:rPr lang="de-DE" dirty="0" err="1"/>
              <a:t>Hoehensensor</a:t>
            </a:r>
            <a:r>
              <a:rPr lang="de-DE" dirty="0"/>
              <a:t> Y</a:t>
            </a:r>
          </a:p>
          <a:p>
            <a:r>
              <a:rPr lang="de-DE" dirty="0"/>
              <a:t>G1 X512   ;Position </a:t>
            </a:r>
            <a:r>
              <a:rPr lang="de-DE" dirty="0" err="1"/>
              <a:t>Hoehensensor</a:t>
            </a:r>
            <a:r>
              <a:rPr lang="de-DE" dirty="0"/>
              <a:t> X</a:t>
            </a:r>
          </a:p>
          <a:p>
            <a:r>
              <a:rPr lang="de-DE" dirty="0"/>
              <a:t>G30</a:t>
            </a:r>
          </a:p>
          <a:p>
            <a:r>
              <a:rPr lang="de-DE" dirty="0"/>
              <a:t>…</a:t>
            </a:r>
          </a:p>
          <a:p>
            <a:r>
              <a:rPr lang="de-DE" dirty="0"/>
              <a:t>M500</a:t>
            </a:r>
          </a:p>
          <a:p>
            <a:endParaRPr lang="de-DE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4FA0F9DC-3002-4419-BD7B-BB4066B196FC}"/>
              </a:ext>
            </a:extLst>
          </p:cNvPr>
          <p:cNvCxnSpPr>
            <a:cxnSpLocks/>
          </p:cNvCxnSpPr>
          <p:nvPr/>
        </p:nvCxnSpPr>
        <p:spPr>
          <a:xfrm flipH="1">
            <a:off x="7467664" y="2802497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7572CA7-1F75-4E18-A1C8-7FA28406CE5D}"/>
              </a:ext>
            </a:extLst>
          </p:cNvPr>
          <p:cNvCxnSpPr>
            <a:cxnSpLocks/>
          </p:cNvCxnSpPr>
          <p:nvPr/>
        </p:nvCxnSpPr>
        <p:spPr>
          <a:xfrm flipH="1">
            <a:off x="7467664" y="3263960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7D95C00-7680-4636-BA7A-0C8B1D4CC621}"/>
              </a:ext>
            </a:extLst>
          </p:cNvPr>
          <p:cNvCxnSpPr>
            <a:cxnSpLocks/>
          </p:cNvCxnSpPr>
          <p:nvPr/>
        </p:nvCxnSpPr>
        <p:spPr>
          <a:xfrm flipH="1">
            <a:off x="7467663" y="3969648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D15893A-F61A-4F8A-AADC-D03FEC52AA75}"/>
              </a:ext>
            </a:extLst>
          </p:cNvPr>
          <p:cNvCxnSpPr>
            <a:cxnSpLocks/>
          </p:cNvCxnSpPr>
          <p:nvPr/>
        </p:nvCxnSpPr>
        <p:spPr>
          <a:xfrm flipH="1">
            <a:off x="7494291" y="4398573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896D5042-ECFB-436A-A33A-4806957F4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40" y="5756867"/>
            <a:ext cx="19335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18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771A5-1859-4574-838D-0689FF97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Kalibrierung Düsenhöhesensor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A49B6C-E74E-4AEF-ACA9-ACCF577A15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Führen Sie den </a:t>
            </a:r>
            <a:r>
              <a:rPr lang="de-DE" i="1" dirty="0"/>
              <a:t>Automatisches Heizbettvermessen </a:t>
            </a:r>
            <a:r>
              <a:rPr lang="de-DE" dirty="0"/>
              <a:t>Befehl aus</a:t>
            </a:r>
          </a:p>
          <a:p>
            <a:r>
              <a:rPr lang="de-DE" dirty="0"/>
              <a:t>Führen Sie den Befehl </a:t>
            </a:r>
            <a:r>
              <a:rPr lang="de-DE" i="1" dirty="0"/>
              <a:t>Gehe zu Z0 </a:t>
            </a:r>
            <a:r>
              <a:rPr lang="de-DE" dirty="0"/>
              <a:t>aus</a:t>
            </a:r>
          </a:p>
          <a:p>
            <a:r>
              <a:rPr lang="de-DE" dirty="0"/>
              <a:t>Prüfen Sie den Abstand zwischen Düse und Bett</a:t>
            </a:r>
          </a:p>
          <a:p>
            <a:pPr lvl="1"/>
            <a:r>
              <a:rPr lang="de-DE" dirty="0"/>
              <a:t>Ziel: 0,1mm</a:t>
            </a:r>
          </a:p>
          <a:p>
            <a:r>
              <a:rPr lang="de-DE" dirty="0"/>
              <a:t>Bei Bedarf die </a:t>
            </a:r>
            <a:r>
              <a:rPr lang="de-DE" i="1" dirty="0"/>
              <a:t>Werkzeugsensor Höhe </a:t>
            </a:r>
            <a:r>
              <a:rPr lang="de-DE" dirty="0"/>
              <a:t>anpassen und den Vorgang wiederholen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F0291CB-59AF-4A21-B187-6B823052B5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604639"/>
            <a:ext cx="5422900" cy="30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86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0639F-7098-4D8D-9895-9D3EA84C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Abstand anpassen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B1A657-11C3-4274-B399-E3BA276DF5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Der Abstand zwischen Düse und Bett ist zu groß:</a:t>
            </a:r>
          </a:p>
          <a:p>
            <a:pPr lvl="1"/>
            <a:r>
              <a:rPr lang="de-DE" dirty="0"/>
              <a:t>Wert vergrößern</a:t>
            </a:r>
          </a:p>
          <a:p>
            <a:r>
              <a:rPr lang="de-DE" dirty="0"/>
              <a:t>Der Abstand zwischen Düse und Bett ist zu klein:</a:t>
            </a:r>
          </a:p>
          <a:p>
            <a:pPr lvl="1"/>
            <a:r>
              <a:rPr lang="de-DE" dirty="0"/>
              <a:t>Wert verkleinern</a:t>
            </a: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DB36D54-CEB1-413D-8FDA-43DD6D5227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437075"/>
            <a:ext cx="5422900" cy="3384024"/>
          </a:xfr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5CD4505-88DF-4021-B5E2-96F3C88EE744}"/>
              </a:ext>
            </a:extLst>
          </p:cNvPr>
          <p:cNvCxnSpPr>
            <a:cxnSpLocks/>
          </p:cNvCxnSpPr>
          <p:nvPr/>
        </p:nvCxnSpPr>
        <p:spPr>
          <a:xfrm flipH="1">
            <a:off x="10554069" y="4516951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530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12">
            <a:extLst>
              <a:ext uri="{FF2B5EF4-FFF2-40B4-BE49-F238E27FC236}">
                <a16:creationId xmlns:a16="http://schemas.microsoft.com/office/drawing/2014/main" id="{24912DDD-F2C7-4A4B-AA61-917C0BAF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075" y="2604639"/>
            <a:ext cx="5422900" cy="30488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C5A8C27-382F-46CC-B4B9-A190BC230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12" t="19045" r="13845" b="12742"/>
          <a:stretch/>
        </p:blipFill>
        <p:spPr>
          <a:xfrm>
            <a:off x="8793019" y="4360987"/>
            <a:ext cx="3112654" cy="17673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44EF50-D099-4876-A36C-7102BA22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Düsenhöhensensor anpassen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A1C6BD-303D-4283-B7EE-2487241774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Die Position des Düsenhöhensensors kann einfach ermittelt werden</a:t>
            </a:r>
          </a:p>
          <a:p>
            <a:r>
              <a:rPr lang="de-DE" dirty="0"/>
              <a:t>Nur notwendig, wenn sie nicht notiert wurde oder generell nicht stimmt.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83BABC7-2A39-48A0-B016-D6E97D62D29F}"/>
              </a:ext>
            </a:extLst>
          </p:cNvPr>
          <p:cNvCxnSpPr>
            <a:cxnSpLocks/>
          </p:cNvCxnSpPr>
          <p:nvPr/>
        </p:nvCxnSpPr>
        <p:spPr>
          <a:xfrm flipH="1">
            <a:off x="8616334" y="3699757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3D48D6E0-ACF5-46C0-B278-E9DB61278C36}"/>
              </a:ext>
            </a:extLst>
          </p:cNvPr>
          <p:cNvSpPr/>
          <p:nvPr/>
        </p:nvSpPr>
        <p:spPr>
          <a:xfrm>
            <a:off x="10053783" y="5203271"/>
            <a:ext cx="440846" cy="434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33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9AE52-60DA-41AD-A2D1-7417EB71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Druckplatte	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D365BA-5557-4818-B7B0-31119FA5D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/>
          <a:lstStyle/>
          <a:p>
            <a:r>
              <a:rPr lang="en-US" dirty="0" err="1"/>
              <a:t>Federstahlplatte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Ultembeschichtung</a:t>
            </a:r>
            <a:endParaRPr lang="en-US" dirty="0"/>
          </a:p>
          <a:p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besser</a:t>
            </a:r>
            <a:r>
              <a:rPr lang="en-US" dirty="0"/>
              <a:t> von der </a:t>
            </a:r>
            <a:r>
              <a:rPr lang="en-US" dirty="0" err="1"/>
              <a:t>automatischen</a:t>
            </a:r>
            <a:r>
              <a:rPr lang="en-US" dirty="0"/>
              <a:t> </a:t>
            </a:r>
            <a:r>
              <a:rPr lang="en-US" dirty="0" err="1"/>
              <a:t>Vermessung</a:t>
            </a:r>
            <a:r>
              <a:rPr lang="en-US" dirty="0"/>
              <a:t> </a:t>
            </a:r>
            <a:r>
              <a:rPr lang="en-US" dirty="0" err="1"/>
              <a:t>erfasst</a:t>
            </a:r>
            <a:endParaRPr lang="en-US" dirty="0"/>
          </a:p>
          <a:p>
            <a:r>
              <a:rPr lang="en-US" dirty="0" err="1"/>
              <a:t>Kostet</a:t>
            </a:r>
            <a:r>
              <a:rPr lang="en-US" dirty="0"/>
              <a:t> </a:t>
            </a:r>
            <a:r>
              <a:rPr lang="en-US" dirty="0" err="1"/>
              <a:t>weniger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Inhaltsplatzhalter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1D27CAB-ABAF-4C2E-B774-EDE95A2F9B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18662" b="2"/>
          <a:stretch/>
        </p:blipFill>
        <p:spPr>
          <a:xfrm>
            <a:off x="6188417" y="2019300"/>
            <a:ext cx="5422392" cy="4219575"/>
          </a:xfrm>
          <a:noFill/>
        </p:spPr>
      </p:pic>
    </p:spTree>
    <p:extLst>
      <p:ext uri="{BB962C8B-B14F-4D97-AF65-F5344CB8AC3E}">
        <p14:creationId xmlns:p14="http://schemas.microsoft.com/office/powerpoint/2010/main" val="44547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98793-FF58-43B7-B885-0D31C549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Düsenhöhensensor anpassen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2349FE-3E45-4561-9D8B-EA262B94D0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Geben Sie folgende Befehle ein</a:t>
            </a:r>
          </a:p>
          <a:p>
            <a:pPr lvl="1"/>
            <a:r>
              <a:rPr lang="de-DE" dirty="0"/>
              <a:t>G28</a:t>
            </a:r>
          </a:p>
          <a:p>
            <a:pPr lvl="1"/>
            <a:r>
              <a:rPr lang="de-DE" dirty="0"/>
              <a:t>T0</a:t>
            </a:r>
          </a:p>
          <a:p>
            <a:pPr lvl="1"/>
            <a:r>
              <a:rPr lang="de-DE" dirty="0"/>
              <a:t>M211 S0</a:t>
            </a:r>
          </a:p>
          <a:p>
            <a:pPr lvl="1"/>
            <a:r>
              <a:rPr lang="de-DE" dirty="0"/>
              <a:t>G1 Z2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2118006-6091-4065-A857-CAEA751B93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3026798"/>
            <a:ext cx="5422900" cy="2204579"/>
          </a:xfrm>
        </p:spPr>
      </p:pic>
    </p:spTree>
    <p:extLst>
      <p:ext uri="{BB962C8B-B14F-4D97-AF65-F5344CB8AC3E}">
        <p14:creationId xmlns:p14="http://schemas.microsoft.com/office/powerpoint/2010/main" val="2708876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D1AD4-D1D7-4684-8B03-4EDD618E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finden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0A4609-3C0B-4D61-8F90-2CCA3CF725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Bewegen Sie den Druckkopf mit G1 Befehlen über den Sensor</a:t>
            </a:r>
          </a:p>
          <a:p>
            <a:r>
              <a:rPr lang="de-DE" dirty="0"/>
              <a:t>G1 X?? Y??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42FEA8F-A2A2-40C3-BAC0-A1B93561D1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449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F1EFC-2F3F-4E11-86E7-A0D0D63D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Wert Einfügen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98080E-DA6C-4ABD-9B2A-FD114D69E7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Fügen Sie den Wert bei </a:t>
            </a:r>
            <a:r>
              <a:rPr lang="de-DE" i="1" dirty="0"/>
              <a:t>Automatisches Heizbettvermessen </a:t>
            </a:r>
            <a:r>
              <a:rPr lang="de-DE" dirty="0"/>
              <a:t>ein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ECE399-6125-49A0-91C9-41FA1C6EE0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M605 S0</a:t>
            </a:r>
          </a:p>
          <a:p>
            <a:r>
              <a:rPr lang="de-DE" dirty="0"/>
              <a:t>…..</a:t>
            </a:r>
          </a:p>
          <a:p>
            <a:r>
              <a:rPr lang="de-DE" dirty="0"/>
              <a:t>G1 X500</a:t>
            </a:r>
          </a:p>
          <a:p>
            <a:r>
              <a:rPr lang="de-DE" dirty="0"/>
              <a:t>G1 Y101 Z15 F6000   ;Position </a:t>
            </a:r>
            <a:r>
              <a:rPr lang="de-DE" dirty="0" err="1"/>
              <a:t>Hoehensensor</a:t>
            </a:r>
            <a:r>
              <a:rPr lang="de-DE" dirty="0"/>
              <a:t> Y</a:t>
            </a:r>
          </a:p>
          <a:p>
            <a:r>
              <a:rPr lang="de-DE" dirty="0"/>
              <a:t>G1 X512 Z15 F6000   ;Position </a:t>
            </a:r>
            <a:r>
              <a:rPr lang="de-DE" dirty="0" err="1"/>
              <a:t>Hoehensensor</a:t>
            </a:r>
            <a:r>
              <a:rPr lang="de-DE" dirty="0"/>
              <a:t> X</a:t>
            </a:r>
          </a:p>
          <a:p>
            <a:r>
              <a:rPr lang="de-DE" dirty="0"/>
              <a:t>G30</a:t>
            </a:r>
          </a:p>
          <a:p>
            <a:r>
              <a:rPr lang="de-DE" dirty="0"/>
              <a:t>…</a:t>
            </a:r>
          </a:p>
          <a:p>
            <a:r>
              <a:rPr lang="de-DE" dirty="0"/>
              <a:t>G1 X475</a:t>
            </a:r>
          </a:p>
          <a:p>
            <a:r>
              <a:rPr lang="de-DE" dirty="0"/>
              <a:t>G1 Y101   ;Position </a:t>
            </a:r>
            <a:r>
              <a:rPr lang="de-DE" dirty="0" err="1"/>
              <a:t>Hoehensensor</a:t>
            </a:r>
            <a:r>
              <a:rPr lang="de-DE" dirty="0"/>
              <a:t> Y</a:t>
            </a:r>
          </a:p>
          <a:p>
            <a:r>
              <a:rPr lang="de-DE" dirty="0"/>
              <a:t>G1 X512   ;Position </a:t>
            </a:r>
            <a:r>
              <a:rPr lang="de-DE" dirty="0" err="1"/>
              <a:t>Hoehensensor</a:t>
            </a:r>
            <a:r>
              <a:rPr lang="de-DE" dirty="0"/>
              <a:t> x</a:t>
            </a:r>
          </a:p>
          <a:p>
            <a:r>
              <a:rPr lang="de-DE" dirty="0"/>
              <a:t>…</a:t>
            </a:r>
          </a:p>
          <a:p>
            <a:r>
              <a:rPr lang="de-DE" dirty="0"/>
              <a:t>M500</a:t>
            </a:r>
          </a:p>
          <a:p>
            <a:endParaRPr lang="de-DE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5591FC68-8966-4B4F-95B1-D3A95C1E762F}"/>
              </a:ext>
            </a:extLst>
          </p:cNvPr>
          <p:cNvCxnSpPr>
            <a:cxnSpLocks/>
          </p:cNvCxnSpPr>
          <p:nvPr/>
        </p:nvCxnSpPr>
        <p:spPr>
          <a:xfrm flipH="1">
            <a:off x="7416311" y="2768072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5312024E-D901-4DF0-B5FA-69AFA2865D95}"/>
              </a:ext>
            </a:extLst>
          </p:cNvPr>
          <p:cNvCxnSpPr>
            <a:cxnSpLocks/>
          </p:cNvCxnSpPr>
          <p:nvPr/>
        </p:nvCxnSpPr>
        <p:spPr>
          <a:xfrm flipH="1">
            <a:off x="7416310" y="3133085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1DEBE27-0B19-4528-AE42-F85680BEBE33}"/>
              </a:ext>
            </a:extLst>
          </p:cNvPr>
          <p:cNvCxnSpPr>
            <a:cxnSpLocks/>
          </p:cNvCxnSpPr>
          <p:nvPr/>
        </p:nvCxnSpPr>
        <p:spPr>
          <a:xfrm flipH="1">
            <a:off x="7416310" y="4420374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C37C9C1-8156-46E0-897E-7BB1BDD5699A}"/>
              </a:ext>
            </a:extLst>
          </p:cNvPr>
          <p:cNvCxnSpPr>
            <a:cxnSpLocks/>
          </p:cNvCxnSpPr>
          <p:nvPr/>
        </p:nvCxnSpPr>
        <p:spPr>
          <a:xfrm flipH="1">
            <a:off x="7416310" y="4740680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180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98E54-52D6-49A4-89C9-3B991FF6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befehle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8CEAE3-44D0-4C15-ACEA-AB770C239A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Fügen Sie den Wert bei </a:t>
            </a:r>
            <a:r>
              <a:rPr lang="de-DE" i="1" dirty="0" err="1"/>
              <a:t>simplify_duese_vermessen</a:t>
            </a:r>
            <a:r>
              <a:rPr lang="de-DE" i="1" dirty="0"/>
              <a:t> </a:t>
            </a:r>
            <a:r>
              <a:rPr lang="de-DE" dirty="0"/>
              <a:t>ein</a:t>
            </a:r>
          </a:p>
          <a:p>
            <a:r>
              <a:rPr lang="de-DE" dirty="0"/>
              <a:t>Speichern Sie die Änderungen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04AF80-C254-4151-BD1B-05E4417AEF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G29D</a:t>
            </a:r>
          </a:p>
          <a:p>
            <a:r>
              <a:rPr lang="de-DE" dirty="0"/>
              <a:t>…</a:t>
            </a:r>
          </a:p>
          <a:p>
            <a:r>
              <a:rPr lang="de-DE" dirty="0"/>
              <a:t>G1 X500</a:t>
            </a:r>
          </a:p>
          <a:p>
            <a:r>
              <a:rPr lang="de-DE" dirty="0"/>
              <a:t>G1 Y101 Z15 F6000    ;Position </a:t>
            </a:r>
            <a:r>
              <a:rPr lang="de-DE" dirty="0" err="1"/>
              <a:t>Hoehensensor</a:t>
            </a:r>
            <a:r>
              <a:rPr lang="de-DE" dirty="0"/>
              <a:t> x</a:t>
            </a:r>
          </a:p>
          <a:p>
            <a:r>
              <a:rPr lang="de-DE" dirty="0"/>
              <a:t>G1 X512 Z15 F6000    ;Position </a:t>
            </a:r>
            <a:r>
              <a:rPr lang="de-DE" dirty="0" err="1"/>
              <a:t>HoehensensorY</a:t>
            </a:r>
            <a:endParaRPr lang="de-DE" dirty="0"/>
          </a:p>
          <a:p>
            <a:r>
              <a:rPr lang="de-DE" dirty="0"/>
              <a:t>…</a:t>
            </a:r>
          </a:p>
          <a:p>
            <a:r>
              <a:rPr lang="de-DE" dirty="0"/>
              <a:t>G1 Y101   ;Position </a:t>
            </a:r>
            <a:r>
              <a:rPr lang="de-DE" dirty="0" err="1"/>
              <a:t>Hoehensensor</a:t>
            </a:r>
            <a:r>
              <a:rPr lang="de-DE" dirty="0"/>
              <a:t> Y</a:t>
            </a:r>
          </a:p>
          <a:p>
            <a:r>
              <a:rPr lang="de-DE" dirty="0"/>
              <a:t>G1 X512   ;Position </a:t>
            </a:r>
            <a:r>
              <a:rPr lang="de-DE" dirty="0" err="1"/>
              <a:t>Hoehensensor</a:t>
            </a:r>
            <a:r>
              <a:rPr lang="de-DE" dirty="0"/>
              <a:t> X</a:t>
            </a:r>
          </a:p>
          <a:p>
            <a:r>
              <a:rPr lang="de-DE" dirty="0"/>
              <a:t>G30</a:t>
            </a:r>
          </a:p>
          <a:p>
            <a:r>
              <a:rPr lang="de-DE" dirty="0"/>
              <a:t>…</a:t>
            </a:r>
          </a:p>
          <a:p>
            <a:r>
              <a:rPr lang="de-DE" dirty="0"/>
              <a:t>M500</a:t>
            </a:r>
          </a:p>
          <a:p>
            <a:endParaRPr lang="de-DE" dirty="0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4FA0F9DC-3002-4419-BD7B-BB4066B196FC}"/>
              </a:ext>
            </a:extLst>
          </p:cNvPr>
          <p:cNvCxnSpPr>
            <a:cxnSpLocks/>
          </p:cNvCxnSpPr>
          <p:nvPr/>
        </p:nvCxnSpPr>
        <p:spPr>
          <a:xfrm flipH="1">
            <a:off x="7467664" y="2802497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7572CA7-1F75-4E18-A1C8-7FA28406CE5D}"/>
              </a:ext>
            </a:extLst>
          </p:cNvPr>
          <p:cNvCxnSpPr>
            <a:cxnSpLocks/>
          </p:cNvCxnSpPr>
          <p:nvPr/>
        </p:nvCxnSpPr>
        <p:spPr>
          <a:xfrm flipH="1">
            <a:off x="7467664" y="3263960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7D95C00-7680-4636-BA7A-0C8B1D4CC621}"/>
              </a:ext>
            </a:extLst>
          </p:cNvPr>
          <p:cNvCxnSpPr>
            <a:cxnSpLocks/>
          </p:cNvCxnSpPr>
          <p:nvPr/>
        </p:nvCxnSpPr>
        <p:spPr>
          <a:xfrm flipH="1">
            <a:off x="7467663" y="3969648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D15893A-F61A-4F8A-AADC-D03FEC52AA75}"/>
              </a:ext>
            </a:extLst>
          </p:cNvPr>
          <p:cNvCxnSpPr>
            <a:cxnSpLocks/>
          </p:cNvCxnSpPr>
          <p:nvPr/>
        </p:nvCxnSpPr>
        <p:spPr>
          <a:xfrm flipH="1">
            <a:off x="7494291" y="4398573"/>
            <a:ext cx="283191" cy="32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896D5042-ECFB-436A-A33A-4806957F4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52" y="4558726"/>
            <a:ext cx="19335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75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1179802-1D56-4A0A-B66E-D7F1EBFA1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" b="19384"/>
          <a:stretch/>
        </p:blipFill>
        <p:spPr>
          <a:xfrm>
            <a:off x="581192" y="2020888"/>
            <a:ext cx="11029615" cy="421798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b">
            <a:normAutofit/>
          </a:bodyPr>
          <a:lstStyle/>
          <a:p>
            <a:r>
              <a:rPr lang="de-DE" dirty="0"/>
              <a:t>Vielen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162917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9AE52-60DA-41AD-A2D1-7417EB71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Druckplatte	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D365BA-5557-4818-B7B0-31119FA5D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/>
          <a:lstStyle/>
          <a:p>
            <a:r>
              <a:rPr lang="en-US" dirty="0" err="1"/>
              <a:t>Anpassungen</a:t>
            </a:r>
            <a:r>
              <a:rPr lang="en-US" dirty="0"/>
              <a:t> am Drucker</a:t>
            </a:r>
          </a:p>
          <a:p>
            <a:r>
              <a:rPr lang="en-US" dirty="0" err="1"/>
              <a:t>Menü</a:t>
            </a:r>
            <a:r>
              <a:rPr lang="en-US" dirty="0"/>
              <a:t> EEPROM</a:t>
            </a:r>
          </a:p>
          <a:p>
            <a:r>
              <a:rPr lang="en-US" dirty="0" err="1"/>
              <a:t>Druck</a:t>
            </a:r>
            <a:r>
              <a:rPr lang="en-US" dirty="0"/>
              <a:t> Folie </a:t>
            </a:r>
            <a:r>
              <a:rPr lang="en-US" dirty="0" err="1"/>
              <a:t>Hoehe</a:t>
            </a:r>
            <a:r>
              <a:rPr lang="en-US" dirty="0"/>
              <a:t> auf 0.55mm </a:t>
            </a:r>
            <a:r>
              <a:rPr lang="en-US" dirty="0" err="1"/>
              <a:t>einstellen</a:t>
            </a:r>
            <a:endParaRPr lang="en-US" dirty="0"/>
          </a:p>
          <a:p>
            <a:r>
              <a:rPr lang="en-US" dirty="0" err="1"/>
              <a:t>Speichern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A868DFE-D18F-4B50-89D0-4A61B36897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429404"/>
            <a:ext cx="5422900" cy="3399366"/>
          </a:xfr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B2754FF-3C28-43D4-BF4F-C96A780513BA}"/>
              </a:ext>
            </a:extLst>
          </p:cNvPr>
          <p:cNvCxnSpPr>
            <a:cxnSpLocks/>
          </p:cNvCxnSpPr>
          <p:nvPr/>
        </p:nvCxnSpPr>
        <p:spPr>
          <a:xfrm>
            <a:off x="9857064" y="4286774"/>
            <a:ext cx="894063" cy="5346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48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9AE52-60DA-41AD-A2D1-7417EB71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Druckplatte	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D365BA-5557-4818-B7B0-31119FA5D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/>
          <a:lstStyle/>
          <a:p>
            <a:r>
              <a:rPr lang="de-DE" dirty="0"/>
              <a:t>Pflege:</a:t>
            </a:r>
          </a:p>
          <a:p>
            <a:r>
              <a:rPr lang="de-DE" dirty="0"/>
              <a:t>Reinigen mit reinem </a:t>
            </a:r>
            <a:r>
              <a:rPr lang="de-DE" dirty="0" err="1"/>
              <a:t>Isopropanol</a:t>
            </a:r>
            <a:endParaRPr lang="de-DE" dirty="0"/>
          </a:p>
          <a:p>
            <a:r>
              <a:rPr lang="de-DE" dirty="0"/>
              <a:t>Vor dem Reinigen abkühlen</a:t>
            </a:r>
          </a:p>
          <a:p>
            <a:r>
              <a:rPr lang="de-DE" dirty="0"/>
              <a:t>Die Druckplatte ist ein Verschleißteil und muss regelmäßig getauscht werden</a:t>
            </a:r>
          </a:p>
          <a:p>
            <a:r>
              <a:rPr lang="de-DE" dirty="0"/>
              <a:t>Keine </a:t>
            </a:r>
            <a:r>
              <a:rPr lang="de-DE" dirty="0" err="1"/>
              <a:t>Handdesinfetionsmittel</a:t>
            </a:r>
            <a:r>
              <a:rPr lang="de-DE" dirty="0"/>
              <a:t> verwenden!!!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3452292-8006-4435-B4A5-AE67B2A824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70" y="2019300"/>
            <a:ext cx="2373510" cy="4219575"/>
          </a:xfrm>
        </p:spPr>
      </p:pic>
    </p:spTree>
    <p:extLst>
      <p:ext uri="{BB962C8B-B14F-4D97-AF65-F5344CB8AC3E}">
        <p14:creationId xmlns:p14="http://schemas.microsoft.com/office/powerpoint/2010/main" val="68636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9AE52-60DA-41AD-A2D1-7417EB71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de-DE" dirty="0"/>
              <a:t>Druckplatte	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D365BA-5557-4818-B7B0-31119FA5D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019300"/>
            <a:ext cx="5422390" cy="4219575"/>
          </a:xfrm>
        </p:spPr>
        <p:txBody>
          <a:bodyPr/>
          <a:lstStyle/>
          <a:p>
            <a:r>
              <a:rPr lang="en-US" dirty="0" err="1"/>
              <a:t>Preis</a:t>
            </a:r>
            <a:r>
              <a:rPr lang="en-US" dirty="0"/>
              <a:t>:</a:t>
            </a:r>
          </a:p>
          <a:p>
            <a:r>
              <a:rPr lang="en-US" dirty="0" err="1"/>
              <a:t>Druckplatte</a:t>
            </a:r>
            <a:r>
              <a:rPr lang="en-US" dirty="0"/>
              <a:t> alt:</a:t>
            </a:r>
          </a:p>
          <a:p>
            <a:r>
              <a:rPr lang="en-US" dirty="0"/>
              <a:t>1 </a:t>
            </a:r>
            <a:r>
              <a:rPr lang="en-US" dirty="0" err="1"/>
              <a:t>Stück</a:t>
            </a:r>
            <a:r>
              <a:rPr lang="en-US" dirty="0"/>
              <a:t>: 180€</a:t>
            </a:r>
          </a:p>
          <a:p>
            <a:r>
              <a:rPr lang="en-US" dirty="0" err="1"/>
              <a:t>Druckplatte</a:t>
            </a:r>
            <a:r>
              <a:rPr lang="en-US" dirty="0"/>
              <a:t> neu:</a:t>
            </a:r>
          </a:p>
          <a:p>
            <a:r>
              <a:rPr lang="en-US" dirty="0"/>
              <a:t>1 </a:t>
            </a:r>
            <a:r>
              <a:rPr lang="en-US" dirty="0" err="1"/>
              <a:t>Paket</a:t>
            </a:r>
            <a:r>
              <a:rPr lang="en-US" dirty="0"/>
              <a:t> (3 </a:t>
            </a:r>
            <a:r>
              <a:rPr lang="en-US" dirty="0" err="1"/>
              <a:t>Stück</a:t>
            </a:r>
            <a:r>
              <a:rPr lang="en-US" dirty="0"/>
              <a:t>): 195€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Inhaltsplatzhalter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1D27CAB-ABAF-4C2E-B774-EDE95A2F9B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18662" b="2"/>
          <a:stretch/>
        </p:blipFill>
        <p:spPr>
          <a:xfrm>
            <a:off x="6188417" y="2019300"/>
            <a:ext cx="5422392" cy="4219575"/>
          </a:xfrm>
          <a:noFill/>
        </p:spPr>
      </p:pic>
    </p:spTree>
    <p:extLst>
      <p:ext uri="{BB962C8B-B14F-4D97-AF65-F5344CB8AC3E}">
        <p14:creationId xmlns:p14="http://schemas.microsoft.com/office/powerpoint/2010/main" val="4185516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F61AA-8314-4C78-9D5D-7E7E04A5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Neues Düsensystem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F0B967-B326-4D97-B602-A19B2219DA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Aufteilung in Heat-Break, Inliner und Düsenspitze</a:t>
            </a:r>
          </a:p>
          <a:p>
            <a:r>
              <a:rPr lang="de-DE" dirty="0"/>
              <a:t>Einfacherer Wechsel der Düsenspitze</a:t>
            </a:r>
          </a:p>
          <a:p>
            <a:r>
              <a:rPr lang="de-DE" dirty="0"/>
              <a:t>Bessere Performance mit TPU und PA-CF</a:t>
            </a:r>
          </a:p>
          <a:p>
            <a:r>
              <a:rPr lang="de-DE" dirty="0"/>
              <a:t>Billiger</a:t>
            </a:r>
          </a:p>
        </p:txBody>
      </p:sp>
      <p:pic>
        <p:nvPicPr>
          <p:cNvPr id="6" name="Inhaltsplatzhalter 5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DDECC4D7-9C51-40AF-A117-F69F971D3B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5" y="2603897"/>
            <a:ext cx="5422900" cy="3050381"/>
          </a:xfrm>
        </p:spPr>
      </p:pic>
    </p:spTree>
    <p:extLst>
      <p:ext uri="{BB962C8B-B14F-4D97-AF65-F5344CB8AC3E}">
        <p14:creationId xmlns:p14="http://schemas.microsoft.com/office/powerpoint/2010/main" val="191138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97007-35E1-4537-A713-E8F89400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Heat Break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EE8F7F-B548-47CA-8231-610C7986EB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Kurze Variante für EL-102</a:t>
            </a:r>
          </a:p>
          <a:p>
            <a:r>
              <a:rPr lang="de-DE" dirty="0"/>
              <a:t>Lange Variante für EL-102 V2</a:t>
            </a:r>
          </a:p>
          <a:p>
            <a:r>
              <a:rPr lang="de-DE" dirty="0"/>
              <a:t>Für Düsentemperaturen bis 270°C:</a:t>
            </a:r>
          </a:p>
          <a:p>
            <a:pPr lvl="1"/>
            <a:r>
              <a:rPr lang="de-DE" dirty="0"/>
              <a:t>Standard Variante mit PTFE Inliner</a:t>
            </a:r>
          </a:p>
          <a:p>
            <a:r>
              <a:rPr lang="de-DE" dirty="0"/>
              <a:t>Für Düsentemperaturen bis 400°C:</a:t>
            </a:r>
          </a:p>
          <a:p>
            <a:pPr lvl="1"/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Variante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60D667D-3FF6-4D16-878F-74F34B4293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9" b="39286"/>
          <a:stretch/>
        </p:blipFill>
        <p:spPr>
          <a:xfrm>
            <a:off x="6650588" y="2484581"/>
            <a:ext cx="4693079" cy="3214256"/>
          </a:xfrm>
        </p:spPr>
      </p:pic>
    </p:spTree>
    <p:extLst>
      <p:ext uri="{BB962C8B-B14F-4D97-AF65-F5344CB8AC3E}">
        <p14:creationId xmlns:p14="http://schemas.microsoft.com/office/powerpoint/2010/main" val="875836709"/>
      </p:ext>
    </p:extLst>
  </p:cSld>
  <p:clrMapOvr>
    <a:masterClrMapping/>
  </p:clrMapOvr>
</p:sld>
</file>

<file path=ppt/theme/theme1.xml><?xml version="1.0" encoding="utf-8"?>
<a:theme xmlns:a="http://schemas.openxmlformats.org/drawingml/2006/main" name="EVO-Praesentation-Vorlage">
  <a:themeElements>
    <a:clrScheme name="Evotech02">
      <a:dk1>
        <a:sysClr val="windowText" lastClr="000000"/>
      </a:dk1>
      <a:lt1>
        <a:sysClr val="window" lastClr="FFFFFF"/>
      </a:lt1>
      <a:dk2>
        <a:srgbClr val="3B7EAE"/>
      </a:dk2>
      <a:lt2>
        <a:srgbClr val="D8D8D8"/>
      </a:lt2>
      <a:accent1>
        <a:srgbClr val="3B7EAE"/>
      </a:accent1>
      <a:accent2>
        <a:srgbClr val="898989"/>
      </a:accent2>
      <a:accent3>
        <a:srgbClr val="898989"/>
      </a:accent3>
      <a:accent4>
        <a:srgbClr val="B2BBCB"/>
      </a:accent4>
      <a:accent5>
        <a:srgbClr val="5AA2AE"/>
      </a:accent5>
      <a:accent6>
        <a:srgbClr val="9D90A0"/>
      </a:accent6>
      <a:hlink>
        <a:srgbClr val="FFFFFF"/>
      </a:hlink>
      <a:folHlink>
        <a:srgbClr val="D8D8D8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e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tentation_Vorlage_03-Brand" id="{3E90EE39-38C7-4C31-B1CD-5C21245ECB77}" vid="{08321500-A88B-4D10-ABAC-5D5EE5DF43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965</Words>
  <Application>Microsoft Office PowerPoint</Application>
  <PresentationFormat>Breitbild</PresentationFormat>
  <Paragraphs>240</Paragraphs>
  <Slides>44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8" baseType="lpstr">
      <vt:lpstr>Arial</vt:lpstr>
      <vt:lpstr>Calibri</vt:lpstr>
      <vt:lpstr>Wingdings 2</vt:lpstr>
      <vt:lpstr>EVO-Praesentation-Vorlage</vt:lpstr>
      <vt:lpstr>EVO-tech Webinar 15.12.20</vt:lpstr>
      <vt:lpstr>Inhalt</vt:lpstr>
      <vt:lpstr>Neue Produkte</vt:lpstr>
      <vt:lpstr>Druckplatte </vt:lpstr>
      <vt:lpstr>Druckplatte </vt:lpstr>
      <vt:lpstr>Druckplatte </vt:lpstr>
      <vt:lpstr>Druckplatte </vt:lpstr>
      <vt:lpstr>Neues Düsensystem</vt:lpstr>
      <vt:lpstr>Heat Break</vt:lpstr>
      <vt:lpstr>Inliner</vt:lpstr>
      <vt:lpstr>Inliner</vt:lpstr>
      <vt:lpstr>Düsenspitze</vt:lpstr>
      <vt:lpstr>Heat Break eingebaut</vt:lpstr>
      <vt:lpstr>Umrüsten auf das neue System</vt:lpstr>
      <vt:lpstr>Umbau</vt:lpstr>
      <vt:lpstr>Umbau </vt:lpstr>
      <vt:lpstr>Aufbau innen</vt:lpstr>
      <vt:lpstr>Umbau </vt:lpstr>
      <vt:lpstr>Starterpaket</vt:lpstr>
      <vt:lpstr>Düsenpaket</vt:lpstr>
      <vt:lpstr>FFF Profile</vt:lpstr>
      <vt:lpstr>FFF Profile</vt:lpstr>
      <vt:lpstr>Firmware</vt:lpstr>
      <vt:lpstr>Firmware</vt:lpstr>
      <vt:lpstr>EEPROM Einstellungen sichern</vt:lpstr>
      <vt:lpstr>Firmware</vt:lpstr>
      <vt:lpstr>Firmware</vt:lpstr>
      <vt:lpstr>Display Software</vt:lpstr>
      <vt:lpstr>Display Software</vt:lpstr>
      <vt:lpstr>Position Düsenhöhensensor</vt:lpstr>
      <vt:lpstr>Anpassung der Skripte</vt:lpstr>
      <vt:lpstr>Sichern Der Position des Düsenhöhensensors</vt:lpstr>
      <vt:lpstr>Skripte anpassen</vt:lpstr>
      <vt:lpstr>Neue Skripte hinzufügen</vt:lpstr>
      <vt:lpstr>Neue Befehle</vt:lpstr>
      <vt:lpstr>Neue befehle</vt:lpstr>
      <vt:lpstr>Kalibrierung Düsenhöhesensor</vt:lpstr>
      <vt:lpstr>Abstand anpassen</vt:lpstr>
      <vt:lpstr>Position Düsenhöhensensor anpassen</vt:lpstr>
      <vt:lpstr>Position Düsenhöhensensor anpassen</vt:lpstr>
      <vt:lpstr>Position finden </vt:lpstr>
      <vt:lpstr>Wert Einfügen</vt:lpstr>
      <vt:lpstr>Neue befehle</vt:lpstr>
      <vt:lpstr>Vielen Dank für Ihre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EVO-tech Webinar 15.12.20</dc:title>
  <dc:creator>Firma EVO-tech</dc:creator>
  <cp:lastModifiedBy>Michael Doppler</cp:lastModifiedBy>
  <cp:revision>6</cp:revision>
  <dcterms:created xsi:type="dcterms:W3CDTF">2020-12-15T11:46:29Z</dcterms:created>
  <dcterms:modified xsi:type="dcterms:W3CDTF">2020-12-21T13:09:10Z</dcterms:modified>
</cp:coreProperties>
</file>